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809875"/>
            <a:ext cx="115919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3" y="84791"/>
            <a:ext cx="5250302" cy="6773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2026-01-14T08:08:17Z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