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63793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3157537"/>
            <a:ext cx="46577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988840"/>
            <a:ext cx="11410950" cy="3314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995579"/>
            <a:ext cx="288032" cy="304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19736" y="3377416"/>
            <a:ext cx="288032" cy="304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19736" y="3747176"/>
            <a:ext cx="288032" cy="304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19736" y="4090849"/>
            <a:ext cx="288032" cy="30439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07568" y="4702861"/>
            <a:ext cx="18002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212440" y="3161064"/>
            <a:ext cx="288032" cy="332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12440" y="3894593"/>
            <a:ext cx="288032" cy="33204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80176" y="4702861"/>
            <a:ext cx="180020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772816"/>
            <a:ext cx="11591925" cy="4238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5229200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5118656"/>
            <a:ext cx="67341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87" y="1916832"/>
            <a:ext cx="114014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055346"/>
            <a:ext cx="432048" cy="30164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5061049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36160" y="5061049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954288" y="5061049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609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176120" y="5088541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68408" y="5088541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2026-01-15T02:09:36Z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