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4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4225" y="2976245"/>
            <a:ext cx="5543550" cy="904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985645"/>
            <a:ext cx="10763250" cy="2886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766695"/>
            <a:ext cx="2381250" cy="2105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975" y="2708910"/>
            <a:ext cx="2362200" cy="21526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290" y="2637155"/>
            <a:ext cx="2505075" cy="23145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87485" y="2637155"/>
            <a:ext cx="2390775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685925"/>
            <a:ext cx="10448925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37280" y="4653280"/>
            <a:ext cx="1557655" cy="28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9475" y="4653280"/>
            <a:ext cx="1648460" cy="282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5775" y="1233170"/>
            <a:ext cx="11220450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2085" y="4077335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83840" y="486918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63975" y="414909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6365" y="486918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15865" y="414909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19040" y="486918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415" y="4077335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72805" y="486918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912985" y="4149090"/>
            <a:ext cx="122047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200640" y="486918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1557020"/>
            <a:ext cx="10591800" cy="374332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1052830"/>
            <a:ext cx="9172575" cy="447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9490" y="1500505"/>
            <a:ext cx="9572625" cy="1714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3272155"/>
            <a:ext cx="8620125" cy="25050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76320" y="249301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20055" y="249301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670" y="249301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650" y="2493010"/>
            <a:ext cx="723900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43955" y="425005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84515" y="422084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70955" y="4926330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184515" y="501332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7195" y="1890395"/>
            <a:ext cx="6276975" cy="3076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03930" y="2708910"/>
            <a:ext cx="5588635" cy="2258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247775"/>
            <a:ext cx="10382250" cy="43624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503930" y="2708910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32625" y="2781300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3075" y="263715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9830" y="357314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525" y="3644900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633075" y="357314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30930" y="422084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48525" y="429323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76585" y="429323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03930" y="5157470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48525" y="5157470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76585" y="5013325"/>
            <a:ext cx="107378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1771650"/>
            <a:ext cx="10115550" cy="3314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216275" y="2853055"/>
            <a:ext cx="191579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84515" y="2853055"/>
            <a:ext cx="1915795" cy="549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67940" y="437515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965" y="436499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36180" y="4375150"/>
            <a:ext cx="98679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24695" y="4364990"/>
            <a:ext cx="1207770" cy="39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9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2026-01-28T03:43:14Z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