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90950" y="3181350"/>
            <a:ext cx="4610100" cy="4953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81012" y="2062162"/>
            <a:ext cx="11229975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57792" y="2993547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3432" y="3692402"/>
            <a:ext cx="4191000" cy="10858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72064" y="3692402"/>
            <a:ext cx="4400550" cy="119062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>
          <a:xfrm>
            <a:off x="9006899" y="2993547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32856"/>
            <a:ext cx="11344275" cy="2924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573016"/>
            <a:ext cx="1872208" cy="146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639616" y="2969163"/>
            <a:ext cx="10801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726632" y="3573016"/>
            <a:ext cx="1872208" cy="146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382816" y="2969163"/>
            <a:ext cx="10801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421064" y="3573016"/>
            <a:ext cx="1872208" cy="146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077248" y="2969163"/>
            <a:ext cx="10801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57368" y="3573016"/>
            <a:ext cx="1872208" cy="146208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813552" y="2969163"/>
            <a:ext cx="10801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1556792"/>
            <a:ext cx="10477500" cy="4572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5085184"/>
            <a:ext cx="72008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5676356"/>
            <a:ext cx="720080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348880"/>
            <a:ext cx="9105900" cy="2381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983338"/>
            <a:ext cx="87458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629514"/>
            <a:ext cx="87458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190346"/>
            <a:ext cx="874586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10086975" cy="30003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852936"/>
            <a:ext cx="2638425" cy="20669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61012" y="2813323"/>
            <a:ext cx="2705100" cy="22479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1251" y="2785515"/>
            <a:ext cx="2714625" cy="2085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2026-01-15T02:51:57Z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