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8150" y="3176587"/>
            <a:ext cx="369570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87704" y="3261875"/>
            <a:ext cx="108157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920133"/>
            <a:ext cx="4181475" cy="22479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7873137" y="3261875"/>
            <a:ext cx="108157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8945" y="3920133"/>
            <a:ext cx="4181475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700808"/>
            <a:ext cx="10944225" cy="4238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305050"/>
            <a:ext cx="4181475" cy="2247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9463" y="2305050"/>
            <a:ext cx="4181475" cy="22479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3234324" y="5422115"/>
            <a:ext cx="108157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33587"/>
            <a:ext cx="11553825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0808"/>
            <a:ext cx="11287125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667056"/>
            <a:ext cx="252028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093922"/>
            <a:ext cx="259228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61831" y="2667056"/>
            <a:ext cx="1490153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20292" y="2667056"/>
            <a:ext cx="1490153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461831" y="4103970"/>
            <a:ext cx="1490153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20292" y="4103970"/>
            <a:ext cx="167590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832304" y="2315363"/>
            <a:ext cx="115212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200456" y="2315363"/>
            <a:ext cx="1224135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832304" y="3018748"/>
            <a:ext cx="115212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200456" y="3018748"/>
            <a:ext cx="1224135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8832304" y="3802519"/>
            <a:ext cx="115212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0200456" y="3802519"/>
            <a:ext cx="1224135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8832304" y="4475759"/>
            <a:ext cx="115212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0200456" y="4475759"/>
            <a:ext cx="1224135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0750740" y="5673231"/>
            <a:ext cx="108157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5747087" y="5381923"/>
            <a:ext cx="502977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2026-01-15T03:30:04Z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