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handoutMasterIdLst>
    <p:handoutMasterId r:id="rId19"/>
  </p:handoutMasterIdLst>
  <p:sldIdLst>
    <p:sldId id="302" r:id="rId2"/>
    <p:sldId id="339" r:id="rId3"/>
    <p:sldId id="340" r:id="rId4"/>
    <p:sldId id="337" r:id="rId5"/>
    <p:sldId id="338" r:id="rId6"/>
    <p:sldId id="324" r:id="rId7"/>
    <p:sldId id="325" r:id="rId8"/>
    <p:sldId id="326" r:id="rId9"/>
    <p:sldId id="327" r:id="rId10"/>
    <p:sldId id="328" r:id="rId11"/>
    <p:sldId id="330" r:id="rId12"/>
    <p:sldId id="331" r:id="rId13"/>
    <p:sldId id="332" r:id="rId14"/>
    <p:sldId id="333" r:id="rId15"/>
    <p:sldId id="334" r:id="rId16"/>
    <p:sldId id="335" r:id="rId17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357437"/>
            <a:ext cx="11363325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2166937"/>
            <a:ext cx="10515600" cy="2524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13328" y="3522799"/>
            <a:ext cx="1224136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73240" y="3522799"/>
            <a:ext cx="1224136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303608" y="3522799"/>
            <a:ext cx="1224136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263036" y="3522799"/>
            <a:ext cx="1713283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711611" y="3522799"/>
            <a:ext cx="1415055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700808"/>
            <a:ext cx="11363325" cy="43338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876904"/>
            <a:ext cx="2448272" cy="1712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12098" y="4056976"/>
            <a:ext cx="2960365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072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00050" y="1266825"/>
            <a:ext cx="11391900" cy="5410200"/>
            <a:chOff x="400050" y="1266825"/>
            <a:chExt cx="11391900" cy="5410200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00050" y="1266825"/>
              <a:ext cx="11391900" cy="2162175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559496" y="3429000"/>
              <a:ext cx="4838700" cy="3248025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7680176" y="3029669"/>
              <a:ext cx="3619500" cy="34956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8040216" y="2996952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040216" y="3790772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040216" y="4584592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8040216" y="5267880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>
          <a:xfrm>
            <a:off x="8040216" y="5991361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7133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2060848"/>
            <a:ext cx="8229600" cy="3429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852936"/>
            <a:ext cx="6048672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536224"/>
            <a:ext cx="6048672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4269754"/>
            <a:ext cx="6048672" cy="12200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9413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556792"/>
            <a:ext cx="1134427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86115" y="3284984"/>
            <a:ext cx="3121853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03983" y="3847318"/>
            <a:ext cx="10208641" cy="2455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191801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5837" y="2060848"/>
            <a:ext cx="10220325" cy="33623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78458" y="2804168"/>
            <a:ext cx="9673902" cy="11049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57146" y="4869160"/>
            <a:ext cx="3121853" cy="55401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68709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5287" y="1700808"/>
            <a:ext cx="11401425" cy="4219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847529" y="5367491"/>
            <a:ext cx="432048" cy="4023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907977" y="5367491"/>
            <a:ext cx="432048" cy="4023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68425" y="5367491"/>
            <a:ext cx="432048" cy="4023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16681" y="5367491"/>
            <a:ext cx="432048" cy="40234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8633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425277"/>
            <a:ext cx="11372850" cy="51720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91544" y="3645502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47693" y="3645502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93794" y="3645502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991544" y="4298645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533777" y="4298645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568000" y="5202996"/>
            <a:ext cx="1208519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961398" y="6021288"/>
            <a:ext cx="1208519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895516" y="6021288"/>
            <a:ext cx="1632532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1334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1050" y="1421085"/>
            <a:ext cx="10629900" cy="5248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91744" y="1772816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816080" y="1772816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052783" y="2827893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04686" y="2827893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36018" y="3511181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133170" y="3470988"/>
            <a:ext cx="1818814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0" y="6133802"/>
            <a:ext cx="1818814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4098390" y="6133802"/>
            <a:ext cx="1818814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6797466" y="6133802"/>
            <a:ext cx="1818814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696400" y="6133802"/>
            <a:ext cx="839116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00410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5812" y="1772816"/>
            <a:ext cx="106203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780434" y="1772816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48112" y="1772816"/>
            <a:ext cx="811510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495600" y="2425959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726334" y="3140968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073191" y="3784062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38799" y="4457301"/>
            <a:ext cx="2009329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472264" y="4457301"/>
            <a:ext cx="1006598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489002" y="5209127"/>
            <a:ext cx="1006598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6547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81062" y="1916832"/>
            <a:ext cx="10429875" cy="3448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071664" y="4139032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824913" y="4849087"/>
            <a:ext cx="1351207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25018" y="4849087"/>
            <a:ext cx="2851502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7399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700808"/>
            <a:ext cx="11391900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366635" y="2564904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66635" y="4564526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484784"/>
            <a:ext cx="10610850" cy="5086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942699" y="1499076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530339" y="3428359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150611" y="5407884"/>
            <a:ext cx="673581" cy="4521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933056"/>
            <a:ext cx="9505056" cy="100811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676400"/>
            <a:ext cx="11410950" cy="350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100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86</cp:revision>
  <dcterms:created xsi:type="dcterms:W3CDTF">2015-09-16T06:44:00Z</dcterms:created>
  <dcterms:modified xsi:type="dcterms:W3CDTF">2026-01-14T12:47:48Z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