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2"/>
    <p:sldId id="324" r:id="rId3"/>
    <p:sldId id="325" r:id="rId4"/>
    <p:sldId id="326" r:id="rId5"/>
    <p:sldId id="327" r:id="rId6"/>
    <p:sldId id="328" r:id="rId7"/>
    <p:sldId id="336" r:id="rId8"/>
    <p:sldId id="337" r:id="rId9"/>
    <p:sldId id="338" r:id="rId10"/>
    <p:sldId id="339" r:id="rId11"/>
    <p:sldId id="329" r:id="rId12"/>
    <p:sldId id="330" r:id="rId13"/>
    <p:sldId id="331" r:id="rId14"/>
    <p:sldId id="332" r:id="rId15"/>
    <p:sldId id="333" r:id="rId16"/>
    <p:sldId id="334" r:id="rId17"/>
    <p:sldId id="335" r:id="rId18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handoutMaster" Target="handoutMasters/handout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2371725"/>
            <a:ext cx="11363325" cy="2114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7262" y="1484784"/>
            <a:ext cx="10277475" cy="4829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87795" y="2585000"/>
            <a:ext cx="2835997" cy="14401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332011" y="2107042"/>
            <a:ext cx="891781" cy="4578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733897" y="2585000"/>
            <a:ext cx="2835997" cy="14401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678113" y="2107042"/>
            <a:ext cx="891781" cy="4578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009660" y="2585000"/>
            <a:ext cx="2835997" cy="14401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953876" y="2107042"/>
            <a:ext cx="891781" cy="4578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363568" y="4869160"/>
            <a:ext cx="2835997" cy="14401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3307784" y="4391202"/>
            <a:ext cx="891781" cy="4578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4709670" y="4869160"/>
            <a:ext cx="2835997" cy="14401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6653886" y="4391202"/>
            <a:ext cx="891781" cy="4578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7985433" y="4869160"/>
            <a:ext cx="3511167" cy="14401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10024803" y="4391202"/>
            <a:ext cx="891781" cy="4578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59632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844824"/>
            <a:ext cx="11391900" cy="3467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 rotWithShape="1">
          <a:blip r:embed="rId3"/>
          <a:srcRect l="1411" t="10216" r="78136" b="11212"/>
          <a:stretch/>
        </p:blipFill>
        <p:spPr>
          <a:xfrm>
            <a:off x="1703511" y="3429000"/>
            <a:ext cx="2088233" cy="158417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l="23275" t="38786" r="35112" b="11213"/>
          <a:stretch/>
        </p:blipFill>
        <p:spPr>
          <a:xfrm>
            <a:off x="3935761" y="4005064"/>
            <a:ext cx="4248472" cy="1008112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3"/>
          <a:srcRect l="65593" t="13787" r="1258" b="7641"/>
          <a:stretch/>
        </p:blipFill>
        <p:spPr>
          <a:xfrm>
            <a:off x="8256241" y="3501008"/>
            <a:ext cx="3384376" cy="1584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25959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244649" y="908720"/>
            <a:ext cx="10467975" cy="57435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307784" y="2286920"/>
            <a:ext cx="407913" cy="3636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251951" y="2286920"/>
            <a:ext cx="407913" cy="3636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115731" y="2286920"/>
            <a:ext cx="407913" cy="36366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4581128"/>
            <a:ext cx="9990390" cy="20162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1879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390525" y="1340768"/>
            <a:ext cx="11410950" cy="5256584"/>
            <a:chOff x="390525" y="1340768"/>
            <a:chExt cx="11410950" cy="5256584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90525" y="1340768"/>
              <a:ext cx="11410950" cy="24955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008559" y="3949402"/>
              <a:ext cx="9344025" cy="264795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04148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6312" y="2314575"/>
            <a:ext cx="10239375" cy="22288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744072" y="3046677"/>
            <a:ext cx="2016224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120336" y="3046677"/>
            <a:ext cx="1944216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2272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23937" y="1628800"/>
            <a:ext cx="10144125" cy="4533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775520" y="2780928"/>
            <a:ext cx="5040560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775520" y="3405522"/>
            <a:ext cx="5040560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775520" y="5229200"/>
            <a:ext cx="6552728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775520" y="5733256"/>
            <a:ext cx="5040560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80971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23912" y="1700808"/>
            <a:ext cx="10544175" cy="3886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344214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6312" y="1844824"/>
            <a:ext cx="10239375" cy="3476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3010780"/>
            <a:ext cx="4392488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15480" y="3633777"/>
            <a:ext cx="4680520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540139" y="3010780"/>
            <a:ext cx="4392488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540139" y="3633777"/>
            <a:ext cx="4680520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488488" y="4236679"/>
            <a:ext cx="1107330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505262" y="4869160"/>
            <a:ext cx="1278370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7041902" y="4829530"/>
            <a:ext cx="1718393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27509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3387" y="1556792"/>
            <a:ext cx="11325225" cy="4543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063552" y="4987362"/>
            <a:ext cx="1066446" cy="4578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101562" y="4987362"/>
            <a:ext cx="1066446" cy="4578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688288" y="4987362"/>
            <a:ext cx="1066446" cy="4578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024719" y="5563426"/>
            <a:ext cx="487105" cy="4578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528048" y="5563426"/>
            <a:ext cx="487105" cy="4578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6762" y="1484784"/>
            <a:ext cx="10658475" cy="5029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920820" y="1484784"/>
            <a:ext cx="654618" cy="4578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655105" y="2127878"/>
            <a:ext cx="654618" cy="4578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6910770" y="2127878"/>
            <a:ext cx="654618" cy="4578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847528" y="3419031"/>
            <a:ext cx="504056" cy="576064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5414693" y="3419031"/>
            <a:ext cx="504056" cy="576064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8650262" y="3419031"/>
            <a:ext cx="504056" cy="576064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1998253" y="4102319"/>
            <a:ext cx="504056" cy="576064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5404645" y="4102319"/>
            <a:ext cx="504056" cy="576064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8971810" y="4102319"/>
            <a:ext cx="504056" cy="576064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696966" y="5435176"/>
            <a:ext cx="1158674" cy="4578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6550320" y="5435176"/>
            <a:ext cx="1158674" cy="4578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1646724" y="6067482"/>
            <a:ext cx="1158674" cy="4578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237" y="1484784"/>
            <a:ext cx="10677525" cy="48196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240016" y="1484784"/>
            <a:ext cx="654618" cy="4578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617774" y="3032230"/>
            <a:ext cx="654618" cy="4578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833624" y="5825672"/>
            <a:ext cx="654618" cy="4578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822818" y="5825672"/>
            <a:ext cx="785349" cy="4578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04875" y="1988840"/>
            <a:ext cx="10382250" cy="3400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439816" y="2646960"/>
            <a:ext cx="792088" cy="4578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042339" y="2646960"/>
            <a:ext cx="792088" cy="4578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871864" y="3331178"/>
            <a:ext cx="1215727" cy="4578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082501" y="3331178"/>
            <a:ext cx="1215727" cy="4578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410017" y="4828382"/>
            <a:ext cx="301607" cy="4578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4268962" y="4828382"/>
            <a:ext cx="301607" cy="4578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6982019" y="4828382"/>
            <a:ext cx="301607" cy="4578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0850634" y="4828382"/>
            <a:ext cx="301607" cy="4578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772816"/>
            <a:ext cx="11334750" cy="3619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608168" y="2585000"/>
            <a:ext cx="576064" cy="4578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075984" y="3921431"/>
            <a:ext cx="576064" cy="4578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865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5" y="1844824"/>
            <a:ext cx="10572750" cy="3810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912424" y="2539090"/>
            <a:ext cx="531741" cy="4578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855640" y="4518616"/>
            <a:ext cx="531741" cy="4578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071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3925" y="2233612"/>
            <a:ext cx="10344150" cy="2390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976320" y="2261106"/>
            <a:ext cx="531741" cy="4578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866463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9575" y="1916832"/>
            <a:ext cx="11372850" cy="3248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37696" y="3393138"/>
            <a:ext cx="531741" cy="4578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474715" y="3393138"/>
            <a:ext cx="531741" cy="4578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026618" y="3393138"/>
            <a:ext cx="531741" cy="4578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937696" y="4096523"/>
            <a:ext cx="531741" cy="4578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474715" y="4077207"/>
            <a:ext cx="1349477" cy="4578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1026618" y="4096523"/>
            <a:ext cx="531741" cy="4578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2937696" y="4649183"/>
            <a:ext cx="1286096" cy="4578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6524377" y="4649183"/>
            <a:ext cx="1299815" cy="4578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1026618" y="4649183"/>
            <a:ext cx="531741" cy="4578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3240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96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87</cp:revision>
  <dcterms:created xsi:type="dcterms:W3CDTF">2015-09-16T06:44:00Z</dcterms:created>
  <dcterms:modified xsi:type="dcterms:W3CDTF">2026-01-14T13:02:40Z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