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6637" y="3148012"/>
            <a:ext cx="5038725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2000250"/>
            <a:ext cx="11458575" cy="2857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3356992"/>
            <a:ext cx="2664296" cy="15007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917600" y="2852936"/>
            <a:ext cx="93610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702991" y="3356992"/>
            <a:ext cx="2664296" cy="15007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565151" y="2852936"/>
            <a:ext cx="93610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340493" y="3356992"/>
            <a:ext cx="3484793" cy="15007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0202654" y="2852936"/>
            <a:ext cx="93610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844824"/>
            <a:ext cx="11649075" cy="3714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3933056"/>
            <a:ext cx="648072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7448" y="4485716"/>
            <a:ext cx="6480720" cy="107385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2581275"/>
            <a:ext cx="10963275" cy="1695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3244842"/>
            <a:ext cx="892899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9456" y="3817598"/>
            <a:ext cx="892899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1700808"/>
            <a:ext cx="11649075" cy="4267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4428837"/>
            <a:ext cx="360040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71464" y="5011641"/>
            <a:ext cx="360040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71464" y="5564300"/>
            <a:ext cx="885698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2132856"/>
            <a:ext cx="11039475" cy="2952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3429000"/>
            <a:ext cx="979308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9456" y="4005064"/>
            <a:ext cx="979308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99456" y="4658206"/>
            <a:ext cx="979308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86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2026-01-15T00:16:32Z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