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3143250"/>
            <a:ext cx="44481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772816"/>
            <a:ext cx="1122997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5376661"/>
            <a:ext cx="37870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36414" y="5376661"/>
            <a:ext cx="37870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9227" y="5376661"/>
            <a:ext cx="37870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9562" y="1340768"/>
            <a:ext cx="11572875" cy="5280639"/>
            <a:chOff x="309562" y="1268760"/>
            <a:chExt cx="11572875" cy="5280639"/>
          </a:xfrm>
        </p:grpSpPr>
        <p:grpSp>
          <p:nvGrpSpPr>
            <p:cNvPr id="4" name="组合 3"/>
            <p:cNvGrpSpPr/>
            <p:nvPr/>
          </p:nvGrpSpPr>
          <p:grpSpPr>
            <a:xfrm>
              <a:off x="309562" y="1268760"/>
              <a:ext cx="11572875" cy="4760937"/>
              <a:chOff x="309562" y="1268760"/>
              <a:chExt cx="11572875" cy="4760937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309562" y="1268760"/>
                <a:ext cx="11572875" cy="2762250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911424" y="4077072"/>
                <a:ext cx="7734300" cy="1952625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36360" y="3996699"/>
              <a:ext cx="2447925" cy="25527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4727848" y="2204864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355303" y="2204864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552190" y="2918297"/>
            <a:ext cx="175172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653128" y="2899881"/>
            <a:ext cx="41657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044636" y="2899881"/>
            <a:ext cx="41657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849638" y="3563072"/>
            <a:ext cx="224636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3935760" y="4207474"/>
            <a:ext cx="45823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162037" y="4900810"/>
            <a:ext cx="45823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211523" y="4900810"/>
            <a:ext cx="45823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8571" y="4068707"/>
            <a:ext cx="2619375" cy="2581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35360" y="1206800"/>
            <a:ext cx="11250041" cy="5572376"/>
            <a:chOff x="335360" y="1412776"/>
            <a:chExt cx="11250041" cy="5572376"/>
          </a:xfrm>
        </p:grpSpPr>
        <p:grpSp>
          <p:nvGrpSpPr>
            <p:cNvPr id="4" name="组合 3"/>
            <p:cNvGrpSpPr/>
            <p:nvPr/>
          </p:nvGrpSpPr>
          <p:grpSpPr>
            <a:xfrm>
              <a:off x="335360" y="1412776"/>
              <a:ext cx="11250041" cy="4371975"/>
              <a:chOff x="335360" y="1412776"/>
              <a:chExt cx="11250041" cy="4371975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35360" y="1412776"/>
                <a:ext cx="9039225" cy="437197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9480376" y="1978792"/>
                <a:ext cx="2105025" cy="213360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1424" y="5804052"/>
              <a:ext cx="8267700" cy="1181100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5519936" y="2110573"/>
            <a:ext cx="338437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632251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776" y="3350050"/>
            <a:ext cx="235267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2026-01-15T02:30:57Z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