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6237" y="3162300"/>
            <a:ext cx="3819525" cy="533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72816"/>
            <a:ext cx="11610975" cy="3981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151784" y="2551290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1556792"/>
            <a:ext cx="115919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477346"/>
            <a:ext cx="5472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4009908"/>
            <a:ext cx="5472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5215711"/>
            <a:ext cx="5472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748273"/>
            <a:ext cx="547260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132856"/>
            <a:ext cx="11630025" cy="30194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839416" y="3467298"/>
            <a:ext cx="45365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019957"/>
            <a:ext cx="45365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39416" y="4612810"/>
            <a:ext cx="45365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844824"/>
            <a:ext cx="11534775" cy="3562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365104"/>
            <a:ext cx="91450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877570"/>
            <a:ext cx="91450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2026-01-15T01:14:05Z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