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79" d="100"/>
          <a:sy n="79" d="100"/>
        </p:scale>
        <p:origin x="120" y="52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5" Type="http://schemas.openxmlformats.org/officeDocument/2006/relationships/image" Target="../media/image7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91000" y="3100387"/>
            <a:ext cx="3810000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1407368"/>
            <a:ext cx="11553825" cy="5334000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4775788"/>
            <a:ext cx="1866900" cy="194310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39283" y="4639400"/>
            <a:ext cx="1876425" cy="205740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21602" y="4010750"/>
            <a:ext cx="1752600" cy="628650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181599" y="4696550"/>
            <a:ext cx="1828800" cy="200025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649531" y="4008835"/>
            <a:ext cx="1724025" cy="733425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8474868" y="4682078"/>
            <a:ext cx="1933575" cy="1914525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9164000" y="3977412"/>
            <a:ext cx="2743200" cy="695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3862" y="2124075"/>
            <a:ext cx="11344275" cy="2609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27448" y="3284984"/>
            <a:ext cx="2808312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2999656" y="283932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5102040" y="3284984"/>
            <a:ext cx="2808312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6974248" y="283932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9137592" y="3284984"/>
            <a:ext cx="2808312" cy="172819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1009800" y="2839322"/>
            <a:ext cx="93610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987" y="1916832"/>
            <a:ext cx="11630025" cy="37909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1343472" y="3167869"/>
            <a:ext cx="52565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692125"/>
            <a:ext cx="52565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343472" y="4716253"/>
            <a:ext cx="52565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343472" y="5240509"/>
            <a:ext cx="5256584" cy="40514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2457450"/>
            <a:ext cx="11515725" cy="19431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343472" y="2971146"/>
            <a:ext cx="78488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343472" y="3483210"/>
            <a:ext cx="78488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343472" y="3970890"/>
            <a:ext cx="784887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4337" y="2395537"/>
            <a:ext cx="11363325" cy="2066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339392" y="391944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192320" y="391944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081824" y="391944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125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2026-01-15T00:13:35Z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