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2337" y="3119437"/>
            <a:ext cx="52673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085975"/>
            <a:ext cx="10953750" cy="2686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96962" y="3171112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5375" y="3171112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68208" y="3171112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24392" y="3171112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96962" y="4216141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45375" y="4216141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68208" y="4216141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24392" y="4216141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963275" cy="3486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221088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894328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8840"/>
            <a:ext cx="1158240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2924944"/>
            <a:ext cx="39604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3547942"/>
            <a:ext cx="396044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771650"/>
            <a:ext cx="1162050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4079153"/>
            <a:ext cx="46805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702151"/>
            <a:ext cx="46805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728912"/>
            <a:ext cx="11563350" cy="1400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696400" y="3645024"/>
            <a:ext cx="57606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2026-01-15T00:18:19Z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