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7"/>
  </p:notesMasterIdLst>
  <p:handoutMasterIdLst>
    <p:handoutMasterId r:id="rId18"/>
  </p:handoutMasterIdLst>
  <p:sldIdLst>
    <p:sldId id="302" r:id="rId2"/>
    <p:sldId id="324" r:id="rId3"/>
    <p:sldId id="336" r:id="rId4"/>
    <p:sldId id="337" r:id="rId5"/>
    <p:sldId id="338" r:id="rId6"/>
    <p:sldId id="339" r:id="rId7"/>
    <p:sldId id="325" r:id="rId8"/>
    <p:sldId id="326" r:id="rId9"/>
    <p:sldId id="327" r:id="rId10"/>
    <p:sldId id="328" r:id="rId11"/>
    <p:sldId id="329" r:id="rId12"/>
    <p:sldId id="330" r:id="rId13"/>
    <p:sldId id="331" r:id="rId14"/>
    <p:sldId id="332" r:id="rId15"/>
    <p:sldId id="333" r:id="rId16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357437"/>
            <a:ext cx="11353800" cy="2143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1916832"/>
            <a:ext cx="10496550" cy="4076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07568" y="3140968"/>
            <a:ext cx="3096344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22179" y="3140968"/>
            <a:ext cx="3096344" cy="151216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293068"/>
            <a:ext cx="11334750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01776" y="2204864"/>
            <a:ext cx="288032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46532" y="2698872"/>
            <a:ext cx="288032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205160" y="6225842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048844" y="6225842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052512" y="1340768"/>
            <a:ext cx="10086975" cy="5257006"/>
            <a:chOff x="1052512" y="1340768"/>
            <a:chExt cx="10086975" cy="5257006"/>
          </a:xfrm>
        </p:grpSpPr>
        <p:pic>
          <p:nvPicPr>
            <p:cNvPr id="2" name="图片 1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052512" y="1340768"/>
              <a:ext cx="10086975" cy="2228850"/>
            </a:xfrm>
            <a:prstGeom prst="rect">
              <a:avLst/>
            </a:prstGeom>
          </p:spPr>
        </p:pic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33475" y="3645024"/>
              <a:ext cx="9925050" cy="2952750"/>
            </a:xfrm>
            <a:prstGeom prst="rect">
              <a:avLst/>
            </a:prstGeom>
          </p:spPr>
        </p:pic>
      </p:grpSp>
      <p:sp useBgFill="1">
        <p:nvSpPr>
          <p:cNvPr id="5" name="矩形 4"/>
          <p:cNvSpPr/>
          <p:nvPr/>
        </p:nvSpPr>
        <p:spPr>
          <a:xfrm>
            <a:off x="2207568" y="4281627"/>
            <a:ext cx="1080120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408157" y="4281627"/>
            <a:ext cx="1080120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578601" y="4281627"/>
            <a:ext cx="1080120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578601" y="6321445"/>
            <a:ext cx="1080120" cy="3517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15206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628800"/>
            <a:ext cx="10572750" cy="46672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943872" y="5589240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496153" y="5589240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45836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2962" y="1772816"/>
            <a:ext cx="10506075" cy="3933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464152" y="3432768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732120" y="3432768"/>
            <a:ext cx="7468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306936" y="5151840"/>
            <a:ext cx="836736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001112" y="5151840"/>
            <a:ext cx="13190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021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362" y="1772816"/>
            <a:ext cx="10201275" cy="41052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2469656"/>
            <a:ext cx="1008112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31280" y="2469656"/>
            <a:ext cx="1008112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056688" y="3237752"/>
            <a:ext cx="1008112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640624" y="3237752"/>
            <a:ext cx="1623728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605584" y="5249432"/>
            <a:ext cx="6362624" cy="51552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0622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1412776"/>
            <a:ext cx="11344275" cy="52387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207568" y="4992918"/>
            <a:ext cx="8640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644104" y="4992918"/>
            <a:ext cx="8640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42380" y="4992918"/>
            <a:ext cx="8640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256675" y="5575626"/>
            <a:ext cx="8640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936262" y="6223698"/>
            <a:ext cx="8640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628800"/>
            <a:ext cx="10572750" cy="4352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24738" y="168719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06198" y="168719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57512" y="168719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559552" y="168719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08133" y="233526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2175752" y="3645024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441466" y="3645024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556455" y="3645024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343472" y="524929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5865231" y="524929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8407464" y="524929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27283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  <p:bldP spid="13" grpId="0" animBg="1"/>
      <p:bldP spid="1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4862" y="1556792"/>
            <a:ext cx="10582275" cy="47053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54779" y="2596720"/>
            <a:ext cx="110892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05715" y="2596720"/>
            <a:ext cx="110892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694972" y="3239815"/>
            <a:ext cx="110892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939405" y="4437112"/>
            <a:ext cx="110892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128448" y="4437112"/>
            <a:ext cx="52761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275472" y="5100304"/>
            <a:ext cx="123635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606690" y="5100304"/>
            <a:ext cx="99336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7536160" y="5100304"/>
            <a:ext cx="99336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3275472" y="5719642"/>
            <a:ext cx="123635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5606690" y="5719642"/>
            <a:ext cx="99336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7536160" y="5719642"/>
            <a:ext cx="72008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2093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57175" y="1206800"/>
            <a:ext cx="10639425" cy="5610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1903218"/>
            <a:ext cx="11521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15786" y="1903218"/>
            <a:ext cx="11521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65060" y="2666893"/>
            <a:ext cx="11521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144585" y="2666893"/>
            <a:ext cx="115212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673069" y="6083332"/>
            <a:ext cx="326587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456463" y="6083332"/>
            <a:ext cx="326587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847593" y="6083332"/>
            <a:ext cx="326587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786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4812" y="1657697"/>
            <a:ext cx="11382375" cy="42195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0488488" y="256490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917026" y="471153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2971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556792"/>
            <a:ext cx="1056322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36360" y="227687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035287" y="440712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83432" y="2636912"/>
            <a:ext cx="9191625" cy="13525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600056" y="270892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484784"/>
            <a:ext cx="11334750" cy="4810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639616" y="3851978"/>
            <a:ext cx="9001000" cy="159324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0</Words>
  <Application>Microsoft Office PowerPoint</Application>
  <PresentationFormat>宽屏</PresentationFormat>
  <Paragraphs>0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89</cp:revision>
  <dcterms:created xsi:type="dcterms:W3CDTF">2015-09-16T06:44:00Z</dcterms:created>
  <dcterms:modified xsi:type="dcterms:W3CDTF">2026-01-14T13:45:58Z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