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0" y="3114675"/>
            <a:ext cx="4724400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350816"/>
            <a:ext cx="11563350" cy="5410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431704" y="3802868"/>
            <a:ext cx="10801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49972" y="3802868"/>
            <a:ext cx="10801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58675" y="3802868"/>
            <a:ext cx="10801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717136" y="3802868"/>
            <a:ext cx="10801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799856" y="465313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974757" y="465313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402757" y="5356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717226" y="5356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703512" y="6059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079776" y="6059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916832"/>
            <a:ext cx="11601450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3313234"/>
            <a:ext cx="8928992" cy="103177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16832"/>
            <a:ext cx="1096327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5452620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31904" y="5452620"/>
            <a:ext cx="10452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69407" y="5452620"/>
            <a:ext cx="10452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347912"/>
            <a:ext cx="11582400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00256" y="3933056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2026-01-15T02:06:58Z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