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  <p:sldId id="354" r:id="rId15"/>
    <p:sldId id="35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2345" y="2952750"/>
            <a:ext cx="7686675" cy="952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2975" y="2009775"/>
            <a:ext cx="10306050" cy="2838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6005" y="3797935"/>
            <a:ext cx="5057775" cy="1428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44335" y="3657600"/>
            <a:ext cx="4371975" cy="119062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432175" y="2997200"/>
            <a:ext cx="74295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60" y="2997200"/>
            <a:ext cx="742950" cy="360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5" grpId="0" bldLvl="0" animBg="1"/>
      <p:bldP spid="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2080895"/>
            <a:ext cx="10925175" cy="2695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359785" y="270891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20280" y="263715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830" y="270891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860" y="3213100"/>
            <a:ext cx="3724275" cy="173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6800" y="3141345"/>
            <a:ext cx="3091815" cy="173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922260" y="3213100"/>
            <a:ext cx="3790950" cy="1737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9515" y="764540"/>
            <a:ext cx="2457450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268730"/>
            <a:ext cx="10620375" cy="4629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320280" y="371729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705" y="4869180"/>
            <a:ext cx="5616575" cy="11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4" grpId="0" bldLvl="0" animBg="1"/>
      <p:bldP spid="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5020" y="1438275"/>
            <a:ext cx="10601325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3615" y="4509135"/>
            <a:ext cx="8315960" cy="132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1525" y="1004570"/>
            <a:ext cx="10648950" cy="4848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" y="3644900"/>
            <a:ext cx="4450715" cy="111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672580" y="3717290"/>
            <a:ext cx="4934585" cy="2287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390650"/>
            <a:ext cx="110204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9875" y="1917065"/>
            <a:ext cx="9601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36405" y="1988820"/>
            <a:ext cx="9601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80325" y="2708910"/>
            <a:ext cx="9601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640" y="2637155"/>
            <a:ext cx="9601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071495" y="418274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343265" y="418274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32785" y="4940935"/>
            <a:ext cx="40195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343265" y="4940935"/>
            <a:ext cx="395605" cy="3657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066800"/>
            <a:ext cx="10763250" cy="4724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273030" y="106680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248525" y="184467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92445" y="321310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705" y="472503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20055" y="465328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36405" y="472503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776095" y="530098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699895"/>
            <a:ext cx="10839450" cy="34575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536180" y="227711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8255" y="378904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8255" y="436499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73030" y="378904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00640" y="430022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795145"/>
            <a:ext cx="10572750" cy="3267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4152265" y="386143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68840" y="386143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88705" y="450913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304925"/>
            <a:ext cx="11287125" cy="42481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312535" y="191706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47850" y="429323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376045"/>
            <a:ext cx="10782300" cy="41052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696450" y="137604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2486025"/>
            <a:ext cx="10525125" cy="188595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056495" y="249301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676400"/>
            <a:ext cx="11029950" cy="3505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3143885" y="314071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88480" y="314071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6540" y="3068955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143885" y="386080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480" y="393319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68025" y="386080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59785" y="458089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888480" y="467614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33075" y="4712970"/>
            <a:ext cx="74295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2026-01-28T03:40:41Z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