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700020"/>
            <a:ext cx="850582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47495"/>
            <a:ext cx="1161097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433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8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74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784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658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4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38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0685" y="3939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78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438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46443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91030"/>
            <a:ext cx="12192000" cy="3075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715" y="3284855"/>
            <a:ext cx="2366645" cy="151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81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540" y="3356610"/>
            <a:ext cx="2366645" cy="151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17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1900" y="3500755"/>
            <a:ext cx="2366645" cy="151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8077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0505" y="3429000"/>
            <a:ext cx="2366645" cy="151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71600"/>
            <a:ext cx="12192000" cy="41141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75460" y="2853055"/>
            <a:ext cx="9410065" cy="169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42415"/>
            <a:ext cx="12192000" cy="37725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5415" y="4364990"/>
            <a:ext cx="3726180" cy="82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7935" y="4485640"/>
            <a:ext cx="3726180" cy="82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2026-01-19T06:32:17Z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