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4" r:id="rId5"/>
    <p:sldId id="345" r:id="rId6"/>
    <p:sldId id="346" r:id="rId7"/>
    <p:sldId id="347" r:id="rId8"/>
    <p:sldId id="348" r:id="rId9"/>
    <p:sldId id="349" r:id="rId10"/>
    <p:sldId id="350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3175" y="2800350"/>
            <a:ext cx="710565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290320"/>
            <a:ext cx="11287125" cy="4276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960235" y="1988820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96450" y="1988820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705" y="2708910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8165" y="2708910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60685" y="3429000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2625" y="4149090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96450" y="4220845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16090" y="4940935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84740" y="5016500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370" y="852170"/>
            <a:ext cx="11096625" cy="5153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31950" y="1628775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08345" y="1557020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840" y="1557020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31950" y="2179320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52490" y="2277110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44785" y="2277110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8570" y="2997200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52040" y="4004945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35955" y="4869180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79875" y="5589270"/>
            <a:ext cx="81597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461770"/>
            <a:ext cx="11363325" cy="3933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48300" y="2060575"/>
            <a:ext cx="9239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35955" y="4149090"/>
            <a:ext cx="9239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390775"/>
            <a:ext cx="10925175" cy="2076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16275" y="3068955"/>
            <a:ext cx="923925" cy="641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2023745"/>
            <a:ext cx="11172825" cy="28098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447925" y="2780665"/>
            <a:ext cx="137985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84290" y="2708910"/>
            <a:ext cx="137985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83825" y="2708910"/>
            <a:ext cx="137985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23795" y="3357245"/>
            <a:ext cx="137985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290" y="3429000"/>
            <a:ext cx="137985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96525" y="3500755"/>
            <a:ext cx="137985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39670" y="3979545"/>
            <a:ext cx="137985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84290" y="4149090"/>
            <a:ext cx="137985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83825" y="4051300"/>
            <a:ext cx="137985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214245"/>
            <a:ext cx="11334750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07710" y="3213100"/>
            <a:ext cx="36830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44335" y="3213100"/>
            <a:ext cx="36830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7935" y="3213100"/>
            <a:ext cx="36830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71535" y="3140710"/>
            <a:ext cx="36830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6495" y="3213100"/>
            <a:ext cx="36830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48340" y="3140710"/>
            <a:ext cx="42291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07710" y="4004945"/>
            <a:ext cx="41148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01155" y="4004945"/>
            <a:ext cx="41148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17460" y="4004945"/>
            <a:ext cx="41148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72170" y="4004945"/>
            <a:ext cx="41148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56495" y="4004945"/>
            <a:ext cx="367665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859770" y="4004945"/>
            <a:ext cx="411480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118870"/>
            <a:ext cx="11315700" cy="4619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905" y="4372610"/>
            <a:ext cx="4927600" cy="1365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340485"/>
            <a:ext cx="11020425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4653280"/>
            <a:ext cx="11049000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99515" y="2879725"/>
            <a:ext cx="6210300" cy="1365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40370" y="5445125"/>
            <a:ext cx="864235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69</cp:revision>
  <dcterms:created xsi:type="dcterms:W3CDTF">2015-09-16T06:44:00Z</dcterms:created>
  <dcterms:modified xsi:type="dcterms:W3CDTF">2026-01-27T06:49:49Z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