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" y="2347912"/>
            <a:ext cx="11306175" cy="2162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628800"/>
            <a:ext cx="10582275" cy="4695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3635" y="2780928"/>
            <a:ext cx="2780117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43672" y="2204864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520172" y="2780928"/>
            <a:ext cx="2780117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80209" y="2204864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916515" y="2780928"/>
            <a:ext cx="2780117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976552" y="2204864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83635" y="4870985"/>
            <a:ext cx="1844013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763536" y="4361538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469929" y="4870985"/>
            <a:ext cx="1844013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149830" y="4361538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363854" y="4870985"/>
            <a:ext cx="1844013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252944" y="4956473"/>
            <a:ext cx="2412966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9954288" y="4361538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43438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844824"/>
            <a:ext cx="11353800" cy="37623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4367808" y="5075136"/>
            <a:ext cx="36004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719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276872"/>
            <a:ext cx="10496550" cy="2047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39800" y="2966808"/>
            <a:ext cx="43204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44635" y="2966808"/>
            <a:ext cx="43204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39422" y="2966808"/>
            <a:ext cx="43204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53822" y="2966808"/>
            <a:ext cx="43204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631413" y="2966808"/>
            <a:ext cx="43204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05619" y="2966808"/>
            <a:ext cx="43204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139800" y="3730481"/>
            <a:ext cx="43204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144635" y="3730481"/>
            <a:ext cx="43204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139422" y="3730481"/>
            <a:ext cx="43204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053822" y="3730481"/>
            <a:ext cx="43204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631413" y="3730481"/>
            <a:ext cx="43204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505619" y="3730481"/>
            <a:ext cx="432048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34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72816"/>
            <a:ext cx="11420475" cy="4076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135560" y="4849064"/>
            <a:ext cx="453650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54164" y="5421820"/>
            <a:ext cx="453650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1959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420888"/>
            <a:ext cx="7896225" cy="1695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924944"/>
            <a:ext cx="453650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34084" y="3497700"/>
            <a:ext cx="453650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98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484784"/>
            <a:ext cx="1060132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356992"/>
            <a:ext cx="705678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22116" y="3929748"/>
            <a:ext cx="667814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03512" y="5376711"/>
            <a:ext cx="705678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22116" y="5949467"/>
            <a:ext cx="667814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84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844824"/>
            <a:ext cx="10610850" cy="365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04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204864"/>
            <a:ext cx="10191750" cy="2876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501008"/>
            <a:ext cx="451790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34084" y="4073764"/>
            <a:ext cx="4517900" cy="1007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60237" y="3501008"/>
            <a:ext cx="4517900" cy="5727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78841" y="4073764"/>
            <a:ext cx="4517900" cy="10076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70767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484784"/>
            <a:ext cx="10534650" cy="47720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5520" y="4618509"/>
            <a:ext cx="3248025" cy="1638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0304" y="4618509"/>
            <a:ext cx="4352925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7660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1412776"/>
            <a:ext cx="11449050" cy="4981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4783538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07968" y="4783538"/>
            <a:ext cx="111555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294746" y="4783538"/>
            <a:ext cx="111555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223792" y="5359602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013155" y="5892165"/>
            <a:ext cx="77047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981707" y="5892165"/>
            <a:ext cx="77047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8675" y="1772816"/>
            <a:ext cx="10534650" cy="3971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847528" y="2523040"/>
            <a:ext cx="576064" cy="5760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1018" y="2523040"/>
            <a:ext cx="576064" cy="5760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09101" y="2523040"/>
            <a:ext cx="576064" cy="576064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651019" y="5299079"/>
            <a:ext cx="43687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76320" y="5229200"/>
            <a:ext cx="54709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340768"/>
            <a:ext cx="10629900" cy="5438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2924944"/>
            <a:ext cx="77047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11277" y="2924944"/>
            <a:ext cx="88066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554960" y="2924944"/>
            <a:ext cx="88066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036903" y="2924944"/>
            <a:ext cx="95564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403857" y="3547942"/>
            <a:ext cx="95564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764095" y="4063458"/>
            <a:ext cx="95564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528048" y="4063458"/>
            <a:ext cx="95564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192344" y="4063458"/>
            <a:ext cx="95564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404115" y="4656311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667811" y="6344434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628800"/>
            <a:ext cx="10563225" cy="4371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631504" y="2708920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69491" y="2708920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50739" y="4999944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02158" y="4999944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53050" y="5552603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2420888"/>
            <a:ext cx="10553700" cy="152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72264" y="2957157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396003" y="3487394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4191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2924944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764672" y="4927554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844824"/>
            <a:ext cx="1061085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447928" y="1844824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56042" y="2950143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20336" y="4653136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879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76450"/>
            <a:ext cx="11363325" cy="2705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3284984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38314" y="3284984"/>
            <a:ext cx="135788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100265" y="3284984"/>
            <a:ext cx="67739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03712" y="3847434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38314" y="3847434"/>
            <a:ext cx="135788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100265" y="3847434"/>
            <a:ext cx="67739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503712" y="4359900"/>
            <a:ext cx="69188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538314" y="4359900"/>
            <a:ext cx="135788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100265" y="4359900"/>
            <a:ext cx="67739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70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104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2026-01-14T12:01:40Z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