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2"/>
    <p:sldId id="324" r:id="rId3"/>
    <p:sldId id="325" r:id="rId4"/>
    <p:sldId id="326" r:id="rId5"/>
    <p:sldId id="327" r:id="rId6"/>
    <p:sldId id="328" r:id="rId7"/>
    <p:sldId id="329" r:id="rId8"/>
    <p:sldId id="330" r:id="rId9"/>
    <p:sldId id="331" r:id="rId10"/>
    <p:sldId id="332" r:id="rId11"/>
    <p:sldId id="333" r:id="rId12"/>
    <p:sldId id="334" r:id="rId13"/>
    <p:sldId id="335" r:id="rId14"/>
    <p:sldId id="336" r:id="rId15"/>
    <p:sldId id="337" r:id="rId16"/>
    <p:sldId id="338" r:id="rId17"/>
    <p:sldId id="339" r:id="rId18"/>
    <p:sldId id="340" r:id="rId19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2324100"/>
            <a:ext cx="11334750" cy="2209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2190750"/>
            <a:ext cx="11410950" cy="2476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79560" y="36450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270584" y="36450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82189" y="36450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937855" y="364502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2979560" y="430821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270584" y="430821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682189" y="430821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937855" y="430821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3189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19175" y="1914525"/>
            <a:ext cx="10153650" cy="3028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543640" y="2862984"/>
            <a:ext cx="462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271956" y="2862984"/>
            <a:ext cx="32810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950030" y="2873032"/>
            <a:ext cx="378217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599145" y="2873032"/>
            <a:ext cx="41603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655840" y="4068785"/>
            <a:ext cx="462192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6351378" y="4078833"/>
            <a:ext cx="397001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8023224" y="4078833"/>
            <a:ext cx="416039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740183" y="4078833"/>
            <a:ext cx="378217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030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6312" y="1556792"/>
            <a:ext cx="10239375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15480" y="2852936"/>
            <a:ext cx="27363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359696" y="2204864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27848" y="2732202"/>
            <a:ext cx="2850424" cy="1560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786184" y="2204864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238311" y="2732202"/>
            <a:ext cx="2736304" cy="156089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82527" y="2204864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1415480" y="5013176"/>
            <a:ext cx="273630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359696" y="448583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4727848" y="5013176"/>
            <a:ext cx="2850424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6786184" y="448583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8238310" y="5013176"/>
            <a:ext cx="3091497" cy="144016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10376288" y="4485838"/>
            <a:ext cx="86409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12766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5762" y="1700808"/>
            <a:ext cx="11420475" cy="3733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60262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09650" y="1484784"/>
            <a:ext cx="10172700" cy="4838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132856"/>
            <a:ext cx="77048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87488" y="2705612"/>
            <a:ext cx="77048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487488" y="5267941"/>
            <a:ext cx="77048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487488" y="5840697"/>
            <a:ext cx="770485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07646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5337" y="1844824"/>
            <a:ext cx="10601325" cy="3752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4509120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5162263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52258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8200" y="1484784"/>
            <a:ext cx="10515600" cy="4991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5413208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6021288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411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1556792"/>
            <a:ext cx="10610850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519936" y="3707730"/>
            <a:ext cx="5760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00534" y="3707730"/>
            <a:ext cx="5760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7599945" y="4380969"/>
            <a:ext cx="576064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4434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95375" y="2262187"/>
            <a:ext cx="10001250" cy="23336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2924944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27448" y="3533024"/>
            <a:ext cx="7560840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127448" y="4166070"/>
            <a:ext cx="8424936" cy="4320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86554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5337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816080" y="2708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30102" y="270892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917319" y="3472595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806032" y="411568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10006" y="411568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2907272" y="48072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9625" y="1700808"/>
            <a:ext cx="10572750" cy="437197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307784" y="251299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8874571" y="251299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307784" y="336710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8874571" y="3367102"/>
            <a:ext cx="504056" cy="576064"/>
          </a:xfrm>
          <a:prstGeom prst="ellipse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3287688" y="48974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406038" y="489741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2522539" y="56007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913291" y="560079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00100" y="1916832"/>
            <a:ext cx="10591800" cy="3248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15880" y="26232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658219" y="26232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336360" y="399145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216914" y="47115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47725" y="2062162"/>
            <a:ext cx="10496550" cy="27336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9373410" y="20621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495600" y="275549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76287" y="1628800"/>
            <a:ext cx="10639425" cy="40005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237599" y="2756479"/>
            <a:ext cx="316835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78272" y="2516005"/>
            <a:ext cx="316835" cy="3168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40602" y="3621325"/>
            <a:ext cx="369902" cy="29163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456040" y="4251398"/>
            <a:ext cx="6480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4466467" y="5035169"/>
            <a:ext cx="648072" cy="47525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8625" y="1844824"/>
            <a:ext cx="11334750" cy="3714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344472" y="2708920"/>
            <a:ext cx="513707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74995" y="4236269"/>
            <a:ext cx="513707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5959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4387" y="1844824"/>
            <a:ext cx="10563225" cy="35718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536160" y="1798030"/>
            <a:ext cx="467006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656362" y="4179490"/>
            <a:ext cx="467006" cy="53925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08923" y="1798030"/>
            <a:ext cx="463101" cy="5392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045837" y="1798030"/>
            <a:ext cx="463101" cy="539251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704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76872"/>
            <a:ext cx="10610850" cy="2105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119798" y="3027542"/>
            <a:ext cx="696281" cy="47729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59960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2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88</cp:revision>
  <dcterms:created xsi:type="dcterms:W3CDTF">2015-09-16T06:44:00Z</dcterms:created>
  <dcterms:modified xsi:type="dcterms:W3CDTF">2026-01-14T14:14:09Z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