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8" r:id="rId6"/>
    <p:sldId id="327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00237" y="2214562"/>
            <a:ext cx="8391525" cy="2428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09" y="1700808"/>
            <a:ext cx="11001375" cy="44005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079008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741156" y="3079008"/>
            <a:ext cx="2088232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142712" y="3079008"/>
            <a:ext cx="97762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438949" y="3079008"/>
            <a:ext cx="162560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3028101" y="4304907"/>
            <a:ext cx="162773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5007627" y="4304907"/>
            <a:ext cx="162773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7027346" y="4304907"/>
            <a:ext cx="1627739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047065" y="4304907"/>
            <a:ext cx="86406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>
          <a:xfrm>
            <a:off x="2395057" y="5550901"/>
            <a:ext cx="8524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>
          <a:xfrm>
            <a:off x="3620956" y="5550901"/>
            <a:ext cx="8524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>
          <a:xfrm>
            <a:off x="4927241" y="5550901"/>
            <a:ext cx="8524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>
          <a:xfrm>
            <a:off x="6263672" y="5550901"/>
            <a:ext cx="8524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>
          <a:xfrm>
            <a:off x="7549861" y="5550901"/>
            <a:ext cx="8524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476500"/>
            <a:ext cx="10506075" cy="19050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663320" y="3847434"/>
            <a:ext cx="129614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4838598" y="3847434"/>
            <a:ext cx="190547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72264" y="3847434"/>
            <a:ext cx="1905473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4825" y="2204864"/>
            <a:ext cx="11182350" cy="31718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6744072" y="305534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638375" y="430134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228850"/>
            <a:ext cx="10610850" cy="240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6672064" y="226325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752184" y="355940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2466975"/>
            <a:ext cx="11506200" cy="19240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711624" y="3326848"/>
            <a:ext cx="16561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364389" y="3326848"/>
            <a:ext cx="16561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524407" y="3326848"/>
            <a:ext cx="16561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4151784" y="3959894"/>
            <a:ext cx="16561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672064" y="3959894"/>
            <a:ext cx="9513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078455" y="3959894"/>
            <a:ext cx="95131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2026-01-15T01:56:11Z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