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2609850"/>
            <a:ext cx="622935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" y="1666875"/>
            <a:ext cx="121062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795" y="234886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10" y="227647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415" y="234886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775" y="227647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550" y="314071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10" y="305181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415" y="299656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52530" y="306895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795" y="380555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5910" y="379920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79460" y="368998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330305" y="381190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3795" y="458089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75910" y="457708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28025" y="450913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80775" y="438150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58570"/>
            <a:ext cx="12192000" cy="43408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063750" y="2924810"/>
            <a:ext cx="9003665" cy="164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1718945"/>
            <a:ext cx="11849100" cy="341947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287395" y="263652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9470" y="3284855"/>
            <a:ext cx="3106420" cy="188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35" y="263652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575" y="3213100"/>
            <a:ext cx="3106420" cy="188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730" y="263652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025" y="3140710"/>
            <a:ext cx="3106420" cy="188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233170"/>
            <a:ext cx="11372850" cy="439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260" y="2420620"/>
            <a:ext cx="40703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7260" y="4436745"/>
            <a:ext cx="40703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350" y="5085080"/>
            <a:ext cx="40703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3210" y="3068955"/>
            <a:ext cx="40703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3210" y="3716655"/>
            <a:ext cx="40703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2800" y="4364990"/>
            <a:ext cx="40703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4060" y="3068955"/>
            <a:ext cx="40703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4150" y="3716655"/>
            <a:ext cx="40703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44150" y="4364990"/>
            <a:ext cx="40703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2026-01-16T03:52:12Z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