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43212"/>
            <a:ext cx="11582400" cy="1171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5720" y="75402"/>
            <a:ext cx="5040560" cy="67071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2026-01-14T06:47:01Z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