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94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40200" y="27749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676525"/>
            <a:ext cx="8382000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842770"/>
            <a:ext cx="121634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305" y="24930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24930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256476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295" y="2493010"/>
            <a:ext cx="12560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305" y="31407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306895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80" y="306895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295" y="3195955"/>
            <a:ext cx="12560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305" y="38608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4155" y="378904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78904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851910"/>
            <a:ext cx="12103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7305" y="450913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44488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36180" y="450913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88295" y="4580890"/>
            <a:ext cx="132905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97685"/>
            <a:ext cx="12192000" cy="3261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450" y="2997200"/>
            <a:ext cx="59194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840" y="4350385"/>
            <a:ext cx="66694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30425"/>
            <a:ext cx="12192000" cy="259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2130" y="3284855"/>
            <a:ext cx="86550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3933190"/>
            <a:ext cx="50088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89695" y="530669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38960"/>
            <a:ext cx="12192000" cy="3179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7830" y="2853055"/>
            <a:ext cx="1351280" cy="174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570" y="2853055"/>
            <a:ext cx="1351280" cy="174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14220"/>
            <a:ext cx="113728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4155" y="2132965"/>
            <a:ext cx="122237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2026-01-17T08:33:39Z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