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24" r:id="rId3"/>
    <p:sldId id="325" r:id="rId4"/>
    <p:sldId id="32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14512" y="2119312"/>
            <a:ext cx="8562975" cy="2619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5275" y="1340768"/>
            <a:ext cx="11601450" cy="5238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11424" y="2534760"/>
            <a:ext cx="2736304" cy="14401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855640" y="2060848"/>
            <a:ext cx="864096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920716" y="2534760"/>
            <a:ext cx="2736304" cy="14401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864932" y="2060848"/>
            <a:ext cx="864096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889815" y="2534760"/>
            <a:ext cx="2736304" cy="14401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0834031" y="2060848"/>
            <a:ext cx="864096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896208" y="5661248"/>
            <a:ext cx="5487823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896208" y="6147470"/>
            <a:ext cx="5487823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5381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7" y="5373216"/>
            <a:ext cx="3816425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7" y="5859438"/>
            <a:ext cx="3816425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930559" y="5373216"/>
            <a:ext cx="3816425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930559" y="5859438"/>
            <a:ext cx="3816425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930559" y="6361856"/>
            <a:ext cx="5782065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804987"/>
            <a:ext cx="11525250" cy="3248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33966" y="3550334"/>
            <a:ext cx="327309" cy="26138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571848" y="3743675"/>
            <a:ext cx="327309" cy="26138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229825" y="3550334"/>
            <a:ext cx="327309" cy="26138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887805" y="3743675"/>
            <a:ext cx="327309" cy="26138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545781" y="3550334"/>
            <a:ext cx="327309" cy="26138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34344" y="4509120"/>
            <a:ext cx="2569368" cy="46769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86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2026-01-15T00:06:24Z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