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7095" y="2952750"/>
            <a:ext cx="78771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242695"/>
            <a:ext cx="1123950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2708910"/>
            <a:ext cx="9525000" cy="300037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2567305" y="3789045"/>
            <a:ext cx="4464685" cy="11518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087620" y="3789045"/>
            <a:ext cx="4896485" cy="122428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567305" y="3860800"/>
            <a:ext cx="4680585" cy="9359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231765" y="3789045"/>
            <a:ext cx="4680585" cy="115189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838200"/>
            <a:ext cx="11306175" cy="518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8429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7965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4290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340485"/>
            <a:ext cx="1130617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05255" y="2924810"/>
            <a:ext cx="4049395" cy="78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525" y="5229225"/>
            <a:ext cx="4049395" cy="788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2026-01-27T06:47:16Z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