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8562" y="3157537"/>
            <a:ext cx="471487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60848"/>
            <a:ext cx="11620500" cy="2933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527698"/>
            <a:ext cx="1440160" cy="1341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23592" y="3527698"/>
            <a:ext cx="1872208" cy="1341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83632" y="2956648"/>
            <a:ext cx="1008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852047" y="3527698"/>
            <a:ext cx="1440160" cy="1341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92207" y="3527698"/>
            <a:ext cx="1872208" cy="1341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652247" y="2956648"/>
            <a:ext cx="1008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472264" y="3527698"/>
            <a:ext cx="1440160" cy="1341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932520" y="3527698"/>
            <a:ext cx="1872208" cy="1341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400283" y="2956648"/>
            <a:ext cx="1008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60848"/>
            <a:ext cx="11620500" cy="3314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6240" y="2911330"/>
            <a:ext cx="7200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76320" y="4207474"/>
            <a:ext cx="7200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6792"/>
            <a:ext cx="11639550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645024"/>
            <a:ext cx="345638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221088"/>
            <a:ext cx="1656184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12502" y="4221088"/>
            <a:ext cx="2431369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5795371"/>
            <a:ext cx="60486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00808"/>
            <a:ext cx="11639550" cy="4381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140968"/>
            <a:ext cx="345638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3743869"/>
            <a:ext cx="48245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4941168"/>
            <a:ext cx="345638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5544069"/>
            <a:ext cx="48245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2026-01-15T03:03:54Z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