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3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24050" y="2623820"/>
            <a:ext cx="8343900" cy="16097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642745"/>
            <a:ext cx="11610975" cy="3571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11450" y="249301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231765" y="242062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25" y="234886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16540" y="2420620"/>
            <a:ext cx="12763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11450" y="314071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231765" y="314071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896225" y="306895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16540" y="3068955"/>
            <a:ext cx="12884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495550" y="378904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15865" y="378904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96225" y="378904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416540" y="3860800"/>
            <a:ext cx="137287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279650" y="450913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871720" y="450786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752080" y="450913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416540" y="4507865"/>
            <a:ext cx="127635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412875"/>
            <a:ext cx="11715750" cy="4533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7540" y="2451735"/>
            <a:ext cx="36449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10" y="2493010"/>
            <a:ext cx="36449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6405" y="2493010"/>
            <a:ext cx="36449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60040" y="3356610"/>
            <a:ext cx="36449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871720" y="3429000"/>
            <a:ext cx="36449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28250" y="3429000"/>
            <a:ext cx="36449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15415" y="4293235"/>
            <a:ext cx="36449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304155" y="4364990"/>
            <a:ext cx="36449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616315" y="4364990"/>
            <a:ext cx="36449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415415" y="5300980"/>
            <a:ext cx="36449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311900" y="5300980"/>
            <a:ext cx="36449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763760" y="5229225"/>
            <a:ext cx="36449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545" y="1828800"/>
            <a:ext cx="12106275" cy="3200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1540" y="2564765"/>
            <a:ext cx="2571750" cy="1905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51630" y="446976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4015" y="2493010"/>
            <a:ext cx="2600325" cy="19907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984105" y="446976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32890"/>
            <a:ext cx="12192000" cy="37922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567305" y="4869180"/>
            <a:ext cx="11410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03970" y="485457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2026-01-19T05:50:01Z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