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876550"/>
            <a:ext cx="11591925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850" y="1237727"/>
            <a:ext cx="11544300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25944" y="263334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44272" y="2633346"/>
            <a:ext cx="14401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326682"/>
            <a:ext cx="14401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23992" y="4042839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882937" y="4042839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83042" y="4042839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48440" y="4786417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69126" y="4786417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704512" y="557562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746218" y="6359397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876468" y="6359397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060848"/>
            <a:ext cx="10848975" cy="3086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93305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35257" y="393305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96400" y="393305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874272" y="4663184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968786" y="4663184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33859" y="1657350"/>
            <a:ext cx="10924281" cy="4405114"/>
            <a:chOff x="695400" y="1657350"/>
            <a:chExt cx="10924281" cy="440511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400" y="1657350"/>
              <a:ext cx="9372600" cy="35433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00456" y="4005064"/>
              <a:ext cx="1419225" cy="20574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695136" y="336347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98837" y="336347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44894" y="4738972"/>
            <a:ext cx="200283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623392" y="2348880"/>
            <a:ext cx="11281023" cy="2634605"/>
            <a:chOff x="623392" y="1751657"/>
            <a:chExt cx="11281023" cy="263460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3392" y="1751657"/>
              <a:ext cx="7277100" cy="4476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2471737"/>
              <a:ext cx="10848975" cy="1914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4727848" y="3803391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2138362"/>
            <a:ext cx="10810875" cy="2581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208094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39616" y="2824521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7" y="2132856"/>
            <a:ext cx="10906125" cy="2771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43904" y="2163000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484784"/>
            <a:ext cx="1135380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73368" y="3690305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01808" y="3690305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45114" y="3690305"/>
            <a:ext cx="239935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7928" y="5037609"/>
            <a:ext cx="24003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19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5010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19904" y="4097168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919904" y="490103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19904" y="5674759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3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2026-01-15T02:34:47Z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