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302" r:id="rId2"/>
    <p:sldId id="324" r:id="rId3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2881312"/>
            <a:ext cx="115347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01183" y="39902"/>
            <a:ext cx="5215097" cy="68180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80</TotalTime>
  <Words>0</Words>
  <Application>Microsoft Office PowerPoint</Application>
  <PresentationFormat>宽屏</PresentationFormat>
  <Paragraphs>0</Paragraphs>
  <Slides>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</vt:i4>
      </vt:variant>
    </vt:vector>
  </HeadingPairs>
  <TitlesOfParts>
    <vt:vector size="6" baseType="lpstr">
      <vt:lpstr>宋体</vt:lpstr>
      <vt:lpstr>Arial</vt:lpstr>
      <vt:lpstr>Calibri</vt:lpstr>
      <vt:lpstr>默认设计模板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80</cp:revision>
  <dcterms:created xsi:type="dcterms:W3CDTF">2015-09-16T06:44:00Z</dcterms:created>
  <dcterms:modified xsi:type="dcterms:W3CDTF">2026-01-14T05:45:44Z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