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3171825"/>
            <a:ext cx="4648200" cy="514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90737"/>
            <a:ext cx="11258550" cy="2676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356992"/>
            <a:ext cx="1872208" cy="14102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03496" y="285293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647728" y="3356992"/>
            <a:ext cx="2041548" cy="14102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237132" y="285293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91411" y="3356992"/>
            <a:ext cx="2041548" cy="14102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080815" y="285293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365239" y="3356992"/>
            <a:ext cx="2041548" cy="14102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954643" y="285293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132856"/>
            <a:ext cx="10868025" cy="29813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83632" y="285293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511570" y="285293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360089" y="285293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783632" y="3988400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11570" y="3988400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360089" y="3988400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00808"/>
            <a:ext cx="11134725" cy="4010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974730" y="4077072"/>
            <a:ext cx="393769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974730" y="4629732"/>
            <a:ext cx="393769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74730" y="5212537"/>
            <a:ext cx="393769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492896"/>
            <a:ext cx="10915650" cy="2162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935760" y="3068960"/>
            <a:ext cx="14401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0190" y="3601523"/>
            <a:ext cx="669195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00190" y="4242812"/>
            <a:ext cx="669195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710764"/>
            <a:ext cx="5688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333762"/>
            <a:ext cx="5688632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424" y="4806035"/>
            <a:ext cx="691276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2026-01-15T02:53:45Z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