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8062" y="3190875"/>
            <a:ext cx="5095875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247900"/>
            <a:ext cx="11639550" cy="2362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353262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08934" y="3353262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40635" y="3353262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26340" y="3353262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33276" y="4177228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29030" y="4177228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14735" y="4177228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916291" y="4177228"/>
            <a:ext cx="720080" cy="32730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40768"/>
            <a:ext cx="11553825" cy="5419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3279" y="4322415"/>
            <a:ext cx="9201150" cy="126682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1271464" y="5647634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411763" y="5647634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702788" y="5647634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83764" y="5647634"/>
            <a:ext cx="7765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275922" y="6295706"/>
            <a:ext cx="142686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772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2335266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18181" y="4525807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988840"/>
            <a:ext cx="11544300" cy="3152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27848" y="3426317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92701" y="3426317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13554" y="406345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31504" y="467640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464152" y="467640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2026-01-15T02:16:42Z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