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5" y="2314575"/>
            <a:ext cx="7981950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886" y="1988840"/>
            <a:ext cx="1053465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269530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43585" y="463952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916832"/>
            <a:ext cx="9477375" cy="3857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1954403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2060848"/>
            <a:ext cx="11382375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454931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27848" y="454931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76120" y="4549312"/>
            <a:ext cx="72861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77193" y="4549312"/>
            <a:ext cx="72861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994123"/>
            <a:ext cx="10096500" cy="3667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4221088"/>
            <a:ext cx="8008268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2026-01-15T03:26:42Z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