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0487" y="3157537"/>
            <a:ext cx="43910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2847" y="2348880"/>
            <a:ext cx="6546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2847" y="3725504"/>
            <a:ext cx="6546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09173" y="5013176"/>
            <a:ext cx="65461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700808"/>
            <a:ext cx="11525250" cy="4305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78710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84692" y="478710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80279" y="4787104"/>
            <a:ext cx="147834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83136" y="5431610"/>
            <a:ext cx="147834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060848"/>
            <a:ext cx="9144000" cy="3533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920" y="2708920"/>
            <a:ext cx="2209800" cy="304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88840"/>
            <a:ext cx="11534775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577987"/>
            <a:ext cx="2943225" cy="152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3576638"/>
            <a:ext cx="2876550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2026-01-15T02:32:18Z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