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700020"/>
            <a:ext cx="654367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0485"/>
            <a:ext cx="121348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9505" y="2204720"/>
            <a:ext cx="1906905" cy="425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7845" y="2276475"/>
            <a:ext cx="1906905" cy="425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1976120"/>
            <a:ext cx="12134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05" y="2493010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630" y="2493010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2564765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95" y="2564765"/>
            <a:ext cx="3841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3140710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875" y="3140710"/>
            <a:ext cx="6737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3140710"/>
            <a:ext cx="7454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6450" y="3195955"/>
            <a:ext cx="5949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08385" y="3195955"/>
            <a:ext cx="4000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1405" y="3716655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51630" y="3761740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35955" y="3761740"/>
            <a:ext cx="6540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47890" y="3761740"/>
            <a:ext cx="5454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51405" y="4356735"/>
            <a:ext cx="8756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24020" y="4292600"/>
            <a:ext cx="71818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35955" y="4364990"/>
            <a:ext cx="5702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0485"/>
            <a:ext cx="12192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3716655"/>
            <a:ext cx="9906635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2195195"/>
            <a:ext cx="120681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530" y="2780665"/>
            <a:ext cx="19037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990" y="3356610"/>
            <a:ext cx="20618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70" y="3933190"/>
            <a:ext cx="14909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2026-01-19T03:45:37Z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