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3176587"/>
            <a:ext cx="44386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191750" cy="2800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19364"/>
            <a:ext cx="4029075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260" y="3900314"/>
            <a:ext cx="4133850" cy="1104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823824" y="316195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44272" y="316195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24944"/>
            <a:ext cx="136815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2924944"/>
            <a:ext cx="172819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2296968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8783" y="2924944"/>
            <a:ext cx="136815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85224" y="2924944"/>
            <a:ext cx="172294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13006" y="2296968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86431" y="2924944"/>
            <a:ext cx="136815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56964" y="2924944"/>
            <a:ext cx="172294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529445" y="2296968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387904" y="5507184"/>
            <a:ext cx="18002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105416" y="5507184"/>
            <a:ext cx="18002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708068" y="4653136"/>
            <a:ext cx="29883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92896"/>
            <a:ext cx="5040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075701"/>
            <a:ext cx="5040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809230"/>
            <a:ext cx="5040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075322"/>
            <a:ext cx="5040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668175"/>
            <a:ext cx="5040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40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28048" y="2780928"/>
            <a:ext cx="49685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8048" y="3403926"/>
            <a:ext cx="49685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28048" y="4057068"/>
            <a:ext cx="4968552" cy="1172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