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4312" y="3152775"/>
            <a:ext cx="414337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84784"/>
            <a:ext cx="11610975" cy="4876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78440" y="2368976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72064" y="3775745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589112"/>
            <a:ext cx="10820400" cy="4648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84232" y="167066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53287" y="308748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628800"/>
            <a:ext cx="11544300" cy="4581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15880" y="4941168"/>
            <a:ext cx="2952328" cy="1152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28248" y="4941168"/>
            <a:ext cx="3539902" cy="1152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2026-01-15T00:26:21Z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