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02" r:id="rId2"/>
    <p:sldId id="324" r:id="rId3"/>
    <p:sldId id="325" r:id="rId4"/>
    <p:sldId id="326" r:id="rId5"/>
    <p:sldId id="327" r:id="rId6"/>
    <p:sldId id="330" r:id="rId7"/>
    <p:sldId id="331" r:id="rId8"/>
    <p:sldId id="328" r:id="rId9"/>
    <p:sldId id="329" r:id="rId10"/>
    <p:sldId id="332" r:id="rId11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2886075"/>
            <a:ext cx="11563350" cy="1085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988840"/>
            <a:ext cx="10582275" cy="3352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3614880"/>
            <a:ext cx="110892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11213" y="4207474"/>
            <a:ext cx="110892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610104" y="4849064"/>
            <a:ext cx="110892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0286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628800"/>
            <a:ext cx="11287125" cy="4514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19520" y="479715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48426" y="479715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276365" y="479715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67592" y="550361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468181" y="550361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055820" y="550361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760296" y="550361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2475" y="2060848"/>
            <a:ext cx="10687050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2903176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184232" y="2903176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5600" y="4653136"/>
            <a:ext cx="3600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92424" y="4653136"/>
            <a:ext cx="106982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082103" y="4653136"/>
            <a:ext cx="106982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2462" y="1988840"/>
            <a:ext cx="10887075" cy="3438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4639522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03912" y="4711530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986444" y="4731626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844824"/>
            <a:ext cx="96964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040216" y="2551290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95775" y="3897770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60848"/>
            <a:ext cx="8258175" cy="2476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19968" y="206084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98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916832"/>
            <a:ext cx="11563350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3140968"/>
            <a:ext cx="9217024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7107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4941168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47728" y="4941168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807968" y="4941168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96200" y="4941168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844824"/>
            <a:ext cx="11582400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032104" y="4581128"/>
            <a:ext cx="576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85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4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2026-01-15T02:22:44Z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