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2880995"/>
            <a:ext cx="69723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000250"/>
            <a:ext cx="11382375" cy="2857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6590" y="3500755"/>
            <a:ext cx="5995670" cy="12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390775"/>
            <a:ext cx="1128712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52245"/>
            <a:ext cx="10744200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937895"/>
            <a:ext cx="7829550" cy="4981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39695" y="1701165"/>
            <a:ext cx="5995670" cy="12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3840" y="4437380"/>
            <a:ext cx="6600825" cy="1342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66875"/>
            <a:ext cx="10829925" cy="3524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860" y="3213100"/>
            <a:ext cx="6899275" cy="208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71650"/>
            <a:ext cx="11191875" cy="3314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99515" y="3933190"/>
            <a:ext cx="5995670" cy="12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47520"/>
            <a:ext cx="10953750" cy="3362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05" y="3068955"/>
            <a:ext cx="6597650" cy="2041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023745"/>
            <a:ext cx="10172700" cy="28098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03705" y="3429000"/>
            <a:ext cx="6520815" cy="1356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09420"/>
            <a:ext cx="10953750" cy="3438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05" y="3284855"/>
            <a:ext cx="4519930" cy="199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2026-01-27T09:33:18Z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