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24287" y="3128962"/>
            <a:ext cx="4543425" cy="600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4766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126144" y="2780928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744307" y="4207794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276872"/>
            <a:ext cx="10906125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7248128" y="2276872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0292779" y="3653496"/>
            <a:ext cx="504056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71500" y="1340768"/>
            <a:ext cx="11049000" cy="5448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3413178"/>
            <a:ext cx="129614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461800" y="3413178"/>
            <a:ext cx="129614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92144" y="3413178"/>
            <a:ext cx="129614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322487" y="3413178"/>
            <a:ext cx="958275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4797152"/>
            <a:ext cx="3667125" cy="187642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799856" y="4744764"/>
            <a:ext cx="1466850" cy="19812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362383" y="4874543"/>
            <a:ext cx="2209800" cy="19145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8858796" y="4882095"/>
            <a:ext cx="2800350" cy="1866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2060848"/>
            <a:ext cx="11639550" cy="3371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99456" y="3573016"/>
            <a:ext cx="561662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199456" y="4899399"/>
            <a:ext cx="5616624" cy="50405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2026-01-15T03:47:31Z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