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2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0845" y="2671445"/>
            <a:ext cx="8829675" cy="15144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787525"/>
            <a:ext cx="12192000" cy="328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260" y="2493010"/>
            <a:ext cx="58102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9920" y="2564765"/>
            <a:ext cx="58102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0235" y="2564765"/>
            <a:ext cx="128397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44150" y="2493010"/>
            <a:ext cx="125031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07260" y="3213100"/>
            <a:ext cx="58102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84065" y="3213100"/>
            <a:ext cx="58102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60870" y="3213100"/>
            <a:ext cx="124841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44150" y="3213100"/>
            <a:ext cx="129286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34260" y="3806190"/>
            <a:ext cx="58102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584065" y="3860800"/>
            <a:ext cx="58102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960235" y="3860800"/>
            <a:ext cx="128333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272395" y="3806190"/>
            <a:ext cx="136525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351405" y="4580890"/>
            <a:ext cx="58102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584065" y="4509135"/>
            <a:ext cx="58102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960235" y="4509135"/>
            <a:ext cx="123571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344150" y="4509135"/>
            <a:ext cx="136525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3525" y="1268730"/>
            <a:ext cx="11449050" cy="50247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395" y="1916430"/>
            <a:ext cx="58102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40765" y="2564765"/>
            <a:ext cx="2590800" cy="1345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44335" y="1916430"/>
            <a:ext cx="58102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84065" y="2493010"/>
            <a:ext cx="2484755" cy="1441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01275" y="1916430"/>
            <a:ext cx="58102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21320" y="2468880"/>
            <a:ext cx="2484755" cy="1441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87395" y="4149090"/>
            <a:ext cx="58102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1225" y="4725035"/>
            <a:ext cx="3071495" cy="1569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600190" y="4149090"/>
            <a:ext cx="58102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55820" y="4796790"/>
            <a:ext cx="2751455" cy="1366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344150" y="4220845"/>
            <a:ext cx="58102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967980" y="4678680"/>
            <a:ext cx="3288665" cy="1584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4" grpId="0" bldLvl="0" animBg="1"/>
      <p:bldP spid="14" grpId="1" animBg="1"/>
      <p:bldP spid="15" grpId="0" bldLvl="0" animBg="1"/>
      <p:bldP spid="15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339215"/>
            <a:ext cx="12192000" cy="41795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99515" y="2276475"/>
            <a:ext cx="356235" cy="364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35505" y="2276475"/>
            <a:ext cx="356235" cy="364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91810" y="2276475"/>
            <a:ext cx="356235" cy="364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7800" y="2276475"/>
            <a:ext cx="356235" cy="364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392035" y="2276475"/>
            <a:ext cx="356235" cy="364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80465" y="3140710"/>
            <a:ext cx="356235" cy="364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35505" y="3140710"/>
            <a:ext cx="356235" cy="364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520055" y="3140710"/>
            <a:ext cx="356235" cy="364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456045" y="3140710"/>
            <a:ext cx="356235" cy="364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464425" y="3140710"/>
            <a:ext cx="356235" cy="364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199515" y="3933190"/>
            <a:ext cx="356235" cy="364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2135505" y="4004945"/>
            <a:ext cx="356235" cy="364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520055" y="3933190"/>
            <a:ext cx="427990" cy="364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456045" y="3933190"/>
            <a:ext cx="356235" cy="364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464425" y="4004945"/>
            <a:ext cx="356235" cy="364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99515" y="4796790"/>
            <a:ext cx="356235" cy="364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2135505" y="4808220"/>
            <a:ext cx="356235" cy="364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5520055" y="4795520"/>
            <a:ext cx="427990" cy="364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456045" y="4808220"/>
            <a:ext cx="356235" cy="364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7392035" y="4832350"/>
            <a:ext cx="356235" cy="3644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976360" y="4808220"/>
            <a:ext cx="2724150" cy="506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0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  <p:bldP spid="20" grpId="0" bldLvl="0" animBg="1"/>
      <p:bldP spid="20" grpId="1" animBg="1"/>
      <p:bldP spid="21" grpId="0" bldLvl="0" animBg="1"/>
      <p:bldP spid="21" grpId="1" animBg="1"/>
      <p:bldP spid="22" grpId="0" bldLvl="0" animBg="1"/>
      <p:bldP spid="22" grpId="1" animBg="1"/>
      <p:bldP spid="23" grpId="0" bldLvl="0" animBg="1"/>
      <p:bldP spid="23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2209800"/>
            <a:ext cx="10287000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405245" y="3284855"/>
            <a:ext cx="351790" cy="296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05245" y="4076700"/>
            <a:ext cx="351790" cy="296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65</cp:revision>
  <dcterms:created xsi:type="dcterms:W3CDTF">2015-09-16T06:44:00Z</dcterms:created>
  <dcterms:modified xsi:type="dcterms:W3CDTF">2026-01-16T07:55:30Z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