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4" r:id="rId5"/>
    <p:sldId id="345" r:id="rId6"/>
    <p:sldId id="346" r:id="rId7"/>
    <p:sldId id="347" r:id="rId8"/>
    <p:sldId id="348" r:id="rId9"/>
    <p:sldId id="349" r:id="rId10"/>
    <p:sldId id="350" r:id="rId11"/>
    <p:sldId id="351" r:id="rId12"/>
    <p:sldId id="352" r:id="rId13"/>
    <p:sldId id="353" r:id="rId14"/>
    <p:sldId id="356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9045" y="2819400"/>
            <a:ext cx="7153275" cy="1219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647700"/>
            <a:ext cx="10829925" cy="55626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4799965" y="5373370"/>
            <a:ext cx="96202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88705" y="5373370"/>
            <a:ext cx="96202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137920"/>
            <a:ext cx="11172825" cy="45815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712085" y="4364990"/>
            <a:ext cx="96202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68615" y="4293235"/>
            <a:ext cx="96202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2085" y="5085080"/>
            <a:ext cx="96202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370" y="5085080"/>
            <a:ext cx="96202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2009775"/>
            <a:ext cx="108775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320" y="3332480"/>
            <a:ext cx="7810500" cy="8572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063750" y="4220845"/>
            <a:ext cx="96202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24020" y="4293235"/>
            <a:ext cx="96202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00190" y="4293235"/>
            <a:ext cx="96202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2850" y="4220845"/>
            <a:ext cx="96202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14145"/>
            <a:ext cx="10906125" cy="402907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5248910" y="2781300"/>
            <a:ext cx="96202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98445" y="3501390"/>
            <a:ext cx="96202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20055" y="4004945"/>
            <a:ext cx="333946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3705" y="4725035"/>
            <a:ext cx="3895090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933450"/>
            <a:ext cx="1133475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985" y="4202430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8435" y="4149090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595" y="4149090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25" y="4780280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12310" y="5373370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123950"/>
            <a:ext cx="111442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695" y="1196975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2040" y="1844675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84065" y="1844675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380" y="1844675"/>
            <a:ext cx="87122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20490" y="2420620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60" y="2493010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703705" y="3068955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99965" y="3140710"/>
            <a:ext cx="7131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56045" y="3140710"/>
            <a:ext cx="8636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00640" y="3068955"/>
            <a:ext cx="80454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2352040" y="4524375"/>
            <a:ext cx="395605" cy="4222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592445" y="4524375"/>
            <a:ext cx="395605" cy="4222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9014460" y="4524375"/>
            <a:ext cx="429260" cy="4229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2320290" y="526669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576570" y="5231765"/>
            <a:ext cx="395605" cy="43497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832850" y="530098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518920"/>
            <a:ext cx="11049000" cy="3819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32400" y="2204720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32625" y="2204720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92895" y="2132965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44110" y="2780665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88480" y="2708910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4605" y="2780665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7850" y="4293235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12535" y="4220845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76095" y="4869180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196340"/>
            <a:ext cx="1095375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4004945"/>
            <a:ext cx="10601325" cy="1828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740" y="2493010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8255" y="2493010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2625" y="2493010"/>
            <a:ext cx="83756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985" y="3140710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5865" y="3068955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44335" y="3140710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343660" y="515747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5231765" y="515747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616315" y="515747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470" y="1557020"/>
            <a:ext cx="9496425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0460" y="2348865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70" y="3861435"/>
            <a:ext cx="99250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1938020"/>
            <a:ext cx="9934575" cy="298132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824470" y="1988820"/>
            <a:ext cx="96202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46590" y="3429000"/>
            <a:ext cx="96202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581150"/>
            <a:ext cx="11049000" cy="36957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143885" y="4580890"/>
            <a:ext cx="96202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88480" y="4653280"/>
            <a:ext cx="962025" cy="6000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5970" y="1057275"/>
            <a:ext cx="10639425" cy="474345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2136140" y="3213100"/>
            <a:ext cx="8623300" cy="1605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69</cp:revision>
  <dcterms:created xsi:type="dcterms:W3CDTF">2015-09-16T06:44:00Z</dcterms:created>
  <dcterms:modified xsi:type="dcterms:W3CDTF">2026-01-27T07:22:07Z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