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2" r:id="rId2"/>
    <p:sldId id="324" r:id="rId3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819400"/>
            <a:ext cx="1158240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81733"/>
            <a:ext cx="5103525" cy="6731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2026-01-14T05:27:30Z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