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2819400"/>
            <a:ext cx="56673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771650"/>
            <a:ext cx="119253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765" y="26282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1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685" y="2564765"/>
            <a:ext cx="12052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79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76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451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88295" y="3213100"/>
            <a:ext cx="12477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0726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586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12125" y="3836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60685" y="3860800"/>
            <a:ext cx="11887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2379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3176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84515" y="45326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560685" y="4509135"/>
            <a:ext cx="11753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814195"/>
            <a:ext cx="11153775" cy="32289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711450" y="27806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760460" y="27806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87395" y="35731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56270" y="35731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87395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832215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838325"/>
            <a:ext cx="1144905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370" y="3140710"/>
            <a:ext cx="2648585" cy="163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3068955"/>
            <a:ext cx="2648585" cy="163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5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7890" y="3140710"/>
            <a:ext cx="4272915" cy="163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124585"/>
            <a:ext cx="12163425" cy="55340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359785" y="21329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67305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47215" y="21329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247890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56045" y="21329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35955" y="21329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06424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344150" y="28530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624060" y="21329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87395" y="61652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67305" y="4653280"/>
            <a:ext cx="412115" cy="3987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47215" y="537337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47890" y="537337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456045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735955" y="46564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351135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624060" y="537337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2026-01-19T08:04:32Z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