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852737"/>
            <a:ext cx="11601450" cy="1152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402035"/>
            <a:ext cx="11487150" cy="5267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762232" y="3899346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279533" y="3899346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56641" y="3899346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762232" y="4592682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279533" y="4592682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756641" y="4592682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762232" y="5287594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279533" y="5287594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756641" y="5287594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2783632" y="6185400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240016" y="6185400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9624392" y="6185400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6303" y="4005064"/>
            <a:ext cx="65461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81622" y="4005064"/>
            <a:ext cx="65461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486941" y="4005064"/>
            <a:ext cx="65461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276303" y="4725144"/>
            <a:ext cx="65461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381622" y="4725144"/>
            <a:ext cx="65461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486941" y="4725144"/>
            <a:ext cx="65461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276303" y="5381688"/>
            <a:ext cx="65461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381622" y="5381688"/>
            <a:ext cx="65461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486941" y="5381688"/>
            <a:ext cx="65461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104112" y="4005064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0701421" y="4005064"/>
            <a:ext cx="45523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8161045" y="4668256"/>
            <a:ext cx="45523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96702"/>
            <a:ext cx="11534775" cy="5200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23592" y="4581128"/>
            <a:ext cx="50405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08814" y="4581128"/>
            <a:ext cx="50405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04084" y="4581128"/>
            <a:ext cx="50405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423592" y="5304610"/>
            <a:ext cx="50405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508814" y="5304610"/>
            <a:ext cx="50405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604084" y="5304610"/>
            <a:ext cx="50405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423592" y="5957752"/>
            <a:ext cx="50405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508814" y="5957752"/>
            <a:ext cx="50405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604084" y="5957752"/>
            <a:ext cx="50405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166072" y="4370825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939418" y="4370825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7176120" y="5777596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2026-01-15T02:36:05Z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