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6675" y="3114675"/>
            <a:ext cx="44386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181225"/>
            <a:ext cx="11353800" cy="2495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4207474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48786" y="4207474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95476" y="4207474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312024" y="3132693"/>
            <a:ext cx="37870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070486" y="2580032"/>
            <a:ext cx="37870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61711" y="3353755"/>
            <a:ext cx="37870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83151" y="3846125"/>
            <a:ext cx="37870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60383" y="4395876"/>
            <a:ext cx="843929" cy="4732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80263" y="5115956"/>
            <a:ext cx="843929" cy="4732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693318" y="5115956"/>
            <a:ext cx="843929" cy="4732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067" y="1424136"/>
            <a:ext cx="11058525" cy="502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132856"/>
            <a:ext cx="8210550" cy="20764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684847" y="5949280"/>
            <a:ext cx="37870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01770" y="5949280"/>
            <a:ext cx="37870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688288" y="5949280"/>
            <a:ext cx="378705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16832"/>
            <a:ext cx="11496675" cy="3857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708920"/>
            <a:ext cx="3190875" cy="1952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2708920"/>
            <a:ext cx="3267075" cy="193357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9624392" y="5335238"/>
            <a:ext cx="221994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2026-01-15T02:26:01Z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