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619375"/>
            <a:ext cx="8639175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268730"/>
            <a:ext cx="1134427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609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440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885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9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19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78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6090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0419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885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6090" y="42310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195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71495" y="48691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16090" y="49472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04195" y="48685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814195"/>
            <a:ext cx="1195387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425" y="3119120"/>
            <a:ext cx="2554605" cy="192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810" y="26485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440" y="3119120"/>
            <a:ext cx="2554605" cy="192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392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7755" y="3284855"/>
            <a:ext cx="2554605" cy="192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80775" y="26485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4015" y="3179445"/>
            <a:ext cx="2554605" cy="192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23975"/>
            <a:ext cx="1084897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2170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74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025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1434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80" y="3517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3750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0415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9950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5970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8780"/>
            <a:ext cx="12192000" cy="3520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190" y="2708910"/>
            <a:ext cx="5441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2775" y="3573145"/>
            <a:ext cx="63309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31765" y="35731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2785" y="3573145"/>
            <a:ext cx="6096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7845" y="3571240"/>
            <a:ext cx="6096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2775" y="4509135"/>
            <a:ext cx="6096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31765" y="45091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72785" y="4436745"/>
            <a:ext cx="6096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87845" y="4507230"/>
            <a:ext cx="6096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88295" y="2708910"/>
            <a:ext cx="6096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72170" y="3573145"/>
            <a:ext cx="51625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192260" y="357124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14560" y="3573145"/>
            <a:ext cx="51625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848340" y="3573145"/>
            <a:ext cx="59817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72170" y="4436745"/>
            <a:ext cx="51625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192260" y="450723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40595" y="4505325"/>
            <a:ext cx="51625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94695" y="4478655"/>
            <a:ext cx="54229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