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3133725"/>
            <a:ext cx="50863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28800"/>
            <a:ext cx="11525250" cy="3200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37818" y="4478976"/>
            <a:ext cx="78554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279576" y="4410991"/>
            <a:ext cx="458233" cy="52369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96763" y="4478976"/>
            <a:ext cx="78554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05467" y="4478976"/>
            <a:ext cx="78554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069815" y="4410991"/>
            <a:ext cx="458233" cy="52369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816080" y="4478976"/>
            <a:ext cx="78554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703743" y="4478976"/>
            <a:ext cx="78554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868091" y="4410991"/>
            <a:ext cx="458233" cy="52369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614356" y="4478976"/>
            <a:ext cx="95425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276872"/>
            <a:ext cx="11582400" cy="2590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7632" y="3208230"/>
            <a:ext cx="866775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01509" y="3208230"/>
            <a:ext cx="866775" cy="6477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5386" y="3208230"/>
            <a:ext cx="866775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98441" y="3208230"/>
            <a:ext cx="866775" cy="6477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8503" y="4213066"/>
            <a:ext cx="866775" cy="6477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1461" y="4213066"/>
            <a:ext cx="866775" cy="6477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5338" y="4213066"/>
            <a:ext cx="866775" cy="6477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69263" y="4213066"/>
            <a:ext cx="86677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916832"/>
            <a:ext cx="1163955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28248" y="5049287"/>
            <a:ext cx="115212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44472" y="5049287"/>
            <a:ext cx="115212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7712" y="2486025"/>
            <a:ext cx="10696575" cy="1885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248835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56277" y="248835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3919442"/>
            <a:ext cx="9712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75392" y="3919442"/>
            <a:ext cx="9712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625740" y="3919442"/>
            <a:ext cx="9712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675604" y="3919442"/>
            <a:ext cx="9712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785758" y="3919442"/>
            <a:ext cx="9712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916832"/>
            <a:ext cx="11534775" cy="3752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7392" y="3474841"/>
            <a:ext cx="2000250" cy="14763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0061" y="3474841"/>
            <a:ext cx="2000250" cy="14763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22681" y="3474841"/>
            <a:ext cx="2000250" cy="1476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5349" y="3474841"/>
            <a:ext cx="2000250" cy="1476375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>
          <a:xfrm>
            <a:off x="1631504" y="5201271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761755" y="5201271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902054" y="5201271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032304" y="5201271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660136" y="5201271"/>
            <a:ext cx="198047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2026-01-15T02:14:58Z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