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2966720"/>
            <a:ext cx="639127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924050"/>
            <a:ext cx="11220450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6095" y="2708910"/>
            <a:ext cx="100012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4155" y="2637155"/>
            <a:ext cx="100012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04605" y="2637155"/>
            <a:ext cx="100012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1266825"/>
            <a:ext cx="11401425" cy="4324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3792220" y="4364990"/>
            <a:ext cx="112966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7536180" y="443738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768840" y="443738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703705" y="515747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033270"/>
            <a:ext cx="11334750" cy="27908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79425" y="3500755"/>
            <a:ext cx="6970395" cy="1336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836930"/>
            <a:ext cx="112395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352040" y="530098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7536180" y="537337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919605" y="609346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7392670" y="609346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2095500"/>
            <a:ext cx="1128712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2314575" y="350075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631950" y="429323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724025"/>
            <a:ext cx="11191875" cy="3409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83615" y="3068955"/>
            <a:ext cx="6970395" cy="2192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457325"/>
            <a:ext cx="10668000" cy="394335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486025"/>
            <a:ext cx="10925175" cy="1885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670" y="3068955"/>
            <a:ext cx="6050915" cy="1306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6135" y="3035935"/>
            <a:ext cx="4306570" cy="165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7120" y="2009775"/>
            <a:ext cx="7477125" cy="28384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279650" y="2781300"/>
            <a:ext cx="7553960" cy="206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