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66745" y="2671445"/>
            <a:ext cx="5857875" cy="15144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745" y="1562100"/>
            <a:ext cx="11953875" cy="37338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567305" y="242062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75910" y="234886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328025" y="242062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136630" y="242062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567305" y="32131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375910" y="31407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12125" y="314071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1064240" y="312356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639695" y="393319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375910" y="38608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86080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1136630" y="388302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2567305" y="465328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75910" y="4514850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12125" y="450913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136630" y="4509135"/>
            <a:ext cx="64833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42925" y="1257300"/>
            <a:ext cx="11106150" cy="434340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3647440" y="22771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192260" y="227647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3647440" y="31407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9192260" y="314071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3647440" y="400494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9138920" y="4004945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3431540" y="491490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344025" y="4892040"/>
            <a:ext cx="431800" cy="43180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23545" y="1537970"/>
            <a:ext cx="11344275" cy="3781425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2783840" y="2420620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>
            <a:off x="7607935" y="2420620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1991360" y="3068955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8328025" y="3145790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575685" y="3860800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607935" y="3789045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91360" y="4653280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8400415" y="4580890"/>
            <a:ext cx="591185" cy="598170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00200"/>
            <a:ext cx="12192000" cy="36576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431540" y="2493010"/>
            <a:ext cx="5759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11225" y="3068955"/>
            <a:ext cx="3105150" cy="166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2493010"/>
            <a:ext cx="5759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727575" y="3068955"/>
            <a:ext cx="3105150" cy="166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848340" y="2420620"/>
            <a:ext cx="575945" cy="5759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328025" y="3213100"/>
            <a:ext cx="3105150" cy="16649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2026-01-15T06:56:58Z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