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3862" y="3157537"/>
            <a:ext cx="37242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844824"/>
            <a:ext cx="11639550" cy="36766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1405432" y="4035208"/>
            <a:ext cx="3816424" cy="136815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140432" y="4135466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723236" y="4135466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235702" y="4135466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0798409" y="4135466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1371165" y="4135466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9140432" y="4855546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723236" y="4855546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10235702" y="4855546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0798409" y="4855546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11371165" y="4855546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7212" y="2433637"/>
            <a:ext cx="11077575" cy="1990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055346"/>
            <a:ext cx="806489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143672" y="3857482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132856"/>
            <a:ext cx="11591925" cy="3209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4279482"/>
            <a:ext cx="648072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812045"/>
            <a:ext cx="648072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559402"/>
            <a:ext cx="60486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83432" y="4292932"/>
            <a:ext cx="60486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83432" y="5880571"/>
            <a:ext cx="734481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2762250"/>
            <a:ext cx="11630025" cy="1333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92344" y="3593112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2026-01-15T01:12:47Z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